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6" r:id="rId5"/>
    <p:sldId id="258" r:id="rId6"/>
  </p:sldIdLst>
  <p:sldSz cx="7562850" cy="10688638"/>
  <p:notesSz cx="6858000" cy="9144000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31" userDrawn="1">
          <p15:clr>
            <a:srgbClr val="A4A3A4"/>
          </p15:clr>
        </p15:guide>
        <p15:guide id="2" pos="43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tesh shigvan" initials="hs" lastIdx="1" clrIdx="0">
    <p:extLst/>
  </p:cmAuthor>
  <p:cmAuthor id="2" name="Hin Pang" initials="HP" lastIdx="3" clrIdx="1">
    <p:extLst/>
  </p:cmAuthor>
  <p:cmAuthor id="3" name="Sonawane, Unmesh" initials="SU" lastIdx="1" clrIdx="2">
    <p:extLst>
      <p:ext uri="{19B8F6BF-5375-455C-9EA6-DF929625EA0E}">
        <p15:presenceInfo xmlns:p15="http://schemas.microsoft.com/office/powerpoint/2012/main" userId="S-1-5-21-329068152-1454471165-1417001333-6680211" providerId="AD"/>
      </p:ext>
    </p:extLst>
  </p:cmAuthor>
  <p:cmAuthor id="4" name="Poojari, Tushar S." initials="PTS" lastIdx="5" clrIdx="3">
    <p:extLst>
      <p:ext uri="{19B8F6BF-5375-455C-9EA6-DF929625EA0E}">
        <p15:presenceInfo xmlns:p15="http://schemas.microsoft.com/office/powerpoint/2012/main" userId="S-1-5-21-329068152-1454471165-1417001333-14848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98D0"/>
    <a:srgbClr val="CC0000"/>
    <a:srgbClr val="42AEB9"/>
    <a:srgbClr val="F8CADF"/>
    <a:srgbClr val="D6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75" autoAdjust="0"/>
    <p:restoredTop sz="96817" autoAdjust="0"/>
  </p:normalViewPr>
  <p:slideViewPr>
    <p:cSldViewPr snapToGrid="0" snapToObjects="1">
      <p:cViewPr>
        <p:scale>
          <a:sx n="184" d="100"/>
          <a:sy n="184" d="100"/>
        </p:scale>
        <p:origin x="1092" y="-2514"/>
      </p:cViewPr>
      <p:guideLst>
        <p:guide orient="horz" pos="5631"/>
        <p:guide pos="43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57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57B48-3A92-4ED9-9E1A-C1E4CD2B3D54}" type="datetimeFigureOut">
              <a:rPr lang="en-US" smtClean="0">
                <a:latin typeface="Century Gothic" panose="020B0502020202020204" pitchFamily="34" charset="0"/>
              </a:rPr>
              <a:t>4/4/2019</a:t>
            </a:fld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5D7E4-024D-4E2F-B7DD-00C100F9D5AF}" type="slidenum">
              <a:rPr lang="en-US" smtClean="0">
                <a:latin typeface="Century Gothic" panose="020B0502020202020204" pitchFamily="34" charset="0"/>
              </a:rPr>
              <a:t>‹#›</a:t>
            </a:fld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762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A6080F4C-5E98-4543-8E87-BCA0D1384F44}" type="datetimeFigureOut">
              <a:rPr lang="en-US" smtClean="0"/>
              <a:pPr/>
              <a:t>4/4/2019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DE400807-82BF-4E66-BF21-DAB43893FF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29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00807-82BF-4E66-BF21-DAB43893FF2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7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618565" y="683393"/>
            <a:ext cx="3630706" cy="331486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1" i="0" baseline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HEADING LARGE</a:t>
            </a:r>
            <a:br>
              <a:rPr lang="en-GB" dirty="0"/>
            </a:br>
            <a:r>
              <a:rPr lang="en-GB" dirty="0"/>
              <a:t>MAXIMUM NUMBER OF LINES TO BE DEFINED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356847" y="679091"/>
            <a:ext cx="2581835" cy="1955196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Intro copy Intro copy Intro copy Intro copy Intro copy Intro copy Intro copy Intro copy Intro copy Intro copy Intro copy Intro copy Intro copy Intro copy.</a:t>
            </a:r>
          </a:p>
          <a:p>
            <a:pPr lvl="0"/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4455459" y="6693224"/>
            <a:ext cx="1848697" cy="264955"/>
          </a:xfrm>
        </p:spPr>
        <p:txBody>
          <a:bodyPr>
            <a:normAutofit/>
          </a:bodyPr>
          <a:lstStyle>
            <a:lvl1pPr marL="0" indent="0">
              <a:buNone/>
              <a:defRPr sz="900" b="1" i="0">
                <a:solidFill>
                  <a:schemeClr val="tx1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SUBHEAD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4455459" y="7414303"/>
            <a:ext cx="1235310" cy="212127"/>
          </a:xfrm>
        </p:spPr>
        <p:txBody>
          <a:bodyPr>
            <a:normAutofit/>
          </a:bodyPr>
          <a:lstStyle>
            <a:lvl1pPr marL="0" indent="0">
              <a:buNone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Code set in Body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5690769" y="6999408"/>
            <a:ext cx="1247913" cy="1938404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Code set in Body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618565" y="5639463"/>
            <a:ext cx="3630706" cy="3298349"/>
          </a:xfrm>
        </p:spPr>
        <p:txBody>
          <a:bodyPr>
            <a:normAutofit/>
          </a:bodyPr>
          <a:lstStyle>
            <a:lvl1pPr marL="123174" marR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 sz="900" b="0" i="0" baseline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4456112" y="5638800"/>
            <a:ext cx="716521" cy="403225"/>
          </a:xfrm>
        </p:spPr>
        <p:txBody>
          <a:bodyPr>
            <a:noAutofit/>
          </a:bodyPr>
          <a:lstStyle>
            <a:lvl1pPr marL="0" indent="0" algn="ctr">
              <a:buNone/>
              <a:defRPr sz="7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Spec Icon</a:t>
            </a:r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9" hasCustomPrompt="1"/>
          </p:nvPr>
        </p:nvSpPr>
        <p:spPr>
          <a:xfrm>
            <a:off x="5289503" y="5638800"/>
            <a:ext cx="716521" cy="403225"/>
          </a:xfrm>
        </p:spPr>
        <p:txBody>
          <a:bodyPr>
            <a:noAutofit/>
          </a:bodyPr>
          <a:lstStyle>
            <a:lvl1pPr marL="391077" marR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Spec Icon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20" hasCustomPrompt="1"/>
          </p:nvPr>
        </p:nvSpPr>
        <p:spPr>
          <a:xfrm>
            <a:off x="6122894" y="5638800"/>
            <a:ext cx="716521" cy="403225"/>
          </a:xfrm>
        </p:spPr>
        <p:txBody>
          <a:bodyPr>
            <a:noAutofit/>
          </a:bodyPr>
          <a:lstStyle>
            <a:lvl1pPr marL="391077" marR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Spec Icon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21" hasCustomPrompt="1"/>
          </p:nvPr>
        </p:nvSpPr>
        <p:spPr>
          <a:xfrm>
            <a:off x="4455459" y="6152115"/>
            <a:ext cx="716521" cy="403225"/>
          </a:xfrm>
        </p:spPr>
        <p:txBody>
          <a:bodyPr>
            <a:noAutofit/>
          </a:bodyPr>
          <a:lstStyle>
            <a:lvl1pPr marL="391077" marR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Spec Icon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2" hasCustomPrompt="1"/>
          </p:nvPr>
        </p:nvSpPr>
        <p:spPr>
          <a:xfrm>
            <a:off x="5288850" y="6152115"/>
            <a:ext cx="716521" cy="403225"/>
          </a:xfrm>
        </p:spPr>
        <p:txBody>
          <a:bodyPr>
            <a:noAutofit/>
          </a:bodyPr>
          <a:lstStyle>
            <a:lvl1pPr marL="391077" marR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Spec Icon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3" hasCustomPrompt="1"/>
          </p:nvPr>
        </p:nvSpPr>
        <p:spPr>
          <a:xfrm>
            <a:off x="6122241" y="6152115"/>
            <a:ext cx="716521" cy="403225"/>
          </a:xfrm>
        </p:spPr>
        <p:txBody>
          <a:bodyPr>
            <a:noAutofit/>
          </a:bodyPr>
          <a:lstStyle>
            <a:lvl1pPr marL="391077" marR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Spec Icon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4" hasCustomPrompt="1"/>
          </p:nvPr>
        </p:nvSpPr>
        <p:spPr>
          <a:xfrm>
            <a:off x="4356847" y="2936374"/>
            <a:ext cx="2582116" cy="238598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Hero </a:t>
            </a:r>
            <a:r>
              <a:rPr lang="en-US" dirty="0" err="1"/>
              <a:t>packshot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25" hasCustomPrompt="1"/>
          </p:nvPr>
        </p:nvSpPr>
        <p:spPr>
          <a:xfrm>
            <a:off x="733777" y="4173542"/>
            <a:ext cx="1569125" cy="128930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Alternate </a:t>
            </a:r>
            <a:r>
              <a:rPr lang="en-US" dirty="0" err="1"/>
              <a:t>packshot</a:t>
            </a:r>
            <a:endParaRPr lang="en-US" dirty="0"/>
          </a:p>
        </p:txBody>
      </p:sp>
      <p:sp>
        <p:nvSpPr>
          <p:cNvPr id="33" name="Picture Placeholder 17"/>
          <p:cNvSpPr>
            <a:spLocks noGrp="1"/>
          </p:cNvSpPr>
          <p:nvPr>
            <p:ph type="pic" sz="quarter" idx="26" hasCustomPrompt="1"/>
          </p:nvPr>
        </p:nvSpPr>
        <p:spPr>
          <a:xfrm>
            <a:off x="2564932" y="4173542"/>
            <a:ext cx="1572768" cy="129063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Alternate </a:t>
            </a:r>
            <a:r>
              <a:rPr lang="en-US" dirty="0" err="1"/>
              <a:t>packshot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7" hasCustomPrompt="1"/>
          </p:nvPr>
        </p:nvSpPr>
        <p:spPr>
          <a:xfrm>
            <a:off x="619125" y="277813"/>
            <a:ext cx="2760663" cy="365760"/>
          </a:xfrm>
        </p:spPr>
        <p:txBody>
          <a:bodyPr lIns="0" tIns="0" bIns="0">
            <a:noAutofit/>
          </a:bodyPr>
          <a:lstStyle>
            <a:lvl1pPr marL="0" indent="0">
              <a:buNone/>
              <a:defRPr sz="2000" b="1" baseline="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Product Logo</a:t>
            </a:r>
          </a:p>
        </p:txBody>
      </p:sp>
      <p:sp>
        <p:nvSpPr>
          <p:cNvPr id="46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4455459" y="8083630"/>
            <a:ext cx="1235310" cy="212127"/>
          </a:xfrm>
        </p:spPr>
        <p:txBody>
          <a:bodyPr>
            <a:normAutofit/>
          </a:bodyPr>
          <a:lstStyle>
            <a:lvl1pPr marL="0" indent="0">
              <a:buNone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Code set in Body</a:t>
            </a:r>
            <a:endParaRPr lang="en-US" dirty="0"/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4455459" y="8754307"/>
            <a:ext cx="1235310" cy="212127"/>
          </a:xfrm>
        </p:spPr>
        <p:txBody>
          <a:bodyPr>
            <a:normAutofit/>
          </a:bodyPr>
          <a:lstStyle>
            <a:lvl1pPr marL="0" indent="0">
              <a:buNone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Code set in Body</a:t>
            </a:r>
            <a:endParaRPr lang="en-US" dirty="0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B5F8744C-C68A-4A50-A122-C657DB2CE4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195" y="9503606"/>
            <a:ext cx="1080000" cy="225099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48F09B92-7CD4-4A35-BFA8-21DDAA950B67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195" y="9955305"/>
            <a:ext cx="6120000" cy="216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715D1FA8-31AE-4203-8402-703CBFD026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195" y="10101090"/>
            <a:ext cx="1090732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023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66" userDrawn="1">
          <p15:clr>
            <a:srgbClr val="FBAE40"/>
          </p15:clr>
        </p15:guide>
        <p15:guide id="2" pos="238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618565" y="683393"/>
            <a:ext cx="3630706" cy="216738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1" i="0" baseline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SHORTER FOUR LINE HEADING EXAMPLE.</a:t>
            </a:r>
          </a:p>
        </p:txBody>
      </p:sp>
      <p:sp>
        <p:nvSpPr>
          <p:cNvPr id="43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356847" y="679091"/>
            <a:ext cx="2581835" cy="1955196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Intro copy Intro copy Intro copy Intro copy Intro copy Intro copy Intro copy Intro copy Intro copy Intro copy Intro copy Intro copy Intro copy Intro copy.</a:t>
            </a:r>
          </a:p>
          <a:p>
            <a:pPr lvl="0"/>
            <a:endParaRPr lang="en-GB" dirty="0"/>
          </a:p>
        </p:txBody>
      </p:sp>
      <p:sp>
        <p:nvSpPr>
          <p:cNvPr id="50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618565" y="5639463"/>
            <a:ext cx="3630706" cy="3298349"/>
          </a:xfrm>
        </p:spPr>
        <p:txBody>
          <a:bodyPr>
            <a:normAutofit/>
          </a:bodyPr>
          <a:lstStyle>
            <a:lvl1pPr marL="123174" marR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 sz="900" b="0" i="0" baseline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</p:txBody>
      </p:sp>
      <p:sp>
        <p:nvSpPr>
          <p:cNvPr id="52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4456112" y="5638800"/>
            <a:ext cx="716521" cy="403225"/>
          </a:xfrm>
        </p:spPr>
        <p:txBody>
          <a:bodyPr>
            <a:noAutofit/>
          </a:bodyPr>
          <a:lstStyle>
            <a:lvl1pPr marL="391077" marR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Spec Icon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53" name="Picture Placeholder 13"/>
          <p:cNvSpPr>
            <a:spLocks noGrp="1"/>
          </p:cNvSpPr>
          <p:nvPr>
            <p:ph type="pic" sz="quarter" idx="19" hasCustomPrompt="1"/>
          </p:nvPr>
        </p:nvSpPr>
        <p:spPr>
          <a:xfrm>
            <a:off x="5289503" y="5638800"/>
            <a:ext cx="716521" cy="403225"/>
          </a:xfrm>
        </p:spPr>
        <p:txBody>
          <a:bodyPr>
            <a:noAutofit/>
          </a:bodyPr>
          <a:lstStyle>
            <a:lvl1pPr marL="391077" marR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Spec Icon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54" name="Picture Placeholder 13"/>
          <p:cNvSpPr>
            <a:spLocks noGrp="1"/>
          </p:cNvSpPr>
          <p:nvPr>
            <p:ph type="pic" sz="quarter" idx="20" hasCustomPrompt="1"/>
          </p:nvPr>
        </p:nvSpPr>
        <p:spPr>
          <a:xfrm>
            <a:off x="6122894" y="5638800"/>
            <a:ext cx="716521" cy="403225"/>
          </a:xfrm>
        </p:spPr>
        <p:txBody>
          <a:bodyPr>
            <a:noAutofit/>
          </a:bodyPr>
          <a:lstStyle>
            <a:lvl1pPr marL="391077" marR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Spec Icon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55" name="Picture Placeholder 13"/>
          <p:cNvSpPr>
            <a:spLocks noGrp="1"/>
          </p:cNvSpPr>
          <p:nvPr>
            <p:ph type="pic" sz="quarter" idx="21" hasCustomPrompt="1"/>
          </p:nvPr>
        </p:nvSpPr>
        <p:spPr>
          <a:xfrm>
            <a:off x="4455459" y="6152115"/>
            <a:ext cx="716521" cy="403225"/>
          </a:xfrm>
        </p:spPr>
        <p:txBody>
          <a:bodyPr>
            <a:noAutofit/>
          </a:bodyPr>
          <a:lstStyle>
            <a:lvl1pPr marL="391077" marR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Spec Icon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56" name="Picture Placeholder 13"/>
          <p:cNvSpPr>
            <a:spLocks noGrp="1"/>
          </p:cNvSpPr>
          <p:nvPr>
            <p:ph type="pic" sz="quarter" idx="22" hasCustomPrompt="1"/>
          </p:nvPr>
        </p:nvSpPr>
        <p:spPr>
          <a:xfrm>
            <a:off x="5288850" y="6152115"/>
            <a:ext cx="716521" cy="403225"/>
          </a:xfrm>
        </p:spPr>
        <p:txBody>
          <a:bodyPr>
            <a:noAutofit/>
          </a:bodyPr>
          <a:lstStyle>
            <a:lvl1pPr marL="391077" marR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Spec Icon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57" name="Picture Placeholder 13"/>
          <p:cNvSpPr>
            <a:spLocks noGrp="1"/>
          </p:cNvSpPr>
          <p:nvPr>
            <p:ph type="pic" sz="quarter" idx="23" hasCustomPrompt="1"/>
          </p:nvPr>
        </p:nvSpPr>
        <p:spPr>
          <a:xfrm>
            <a:off x="6122241" y="6152115"/>
            <a:ext cx="716521" cy="403225"/>
          </a:xfrm>
        </p:spPr>
        <p:txBody>
          <a:bodyPr>
            <a:noAutofit/>
          </a:bodyPr>
          <a:lstStyle>
            <a:lvl1pPr marL="391077" marR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Spec Icon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58" name="Picture Placeholder 15"/>
          <p:cNvSpPr>
            <a:spLocks noGrp="1"/>
          </p:cNvSpPr>
          <p:nvPr>
            <p:ph type="pic" sz="quarter" idx="24" hasCustomPrompt="1"/>
          </p:nvPr>
        </p:nvSpPr>
        <p:spPr>
          <a:xfrm>
            <a:off x="3778690" y="3051465"/>
            <a:ext cx="2582116" cy="2385984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Hero </a:t>
            </a:r>
            <a:r>
              <a:rPr lang="en-US" dirty="0" err="1"/>
              <a:t>packshot</a:t>
            </a:r>
            <a:endParaRPr lang="en-US" dirty="0"/>
          </a:p>
        </p:txBody>
      </p:sp>
      <p:sp>
        <p:nvSpPr>
          <p:cNvPr id="59" name="Picture Placeholder 17"/>
          <p:cNvSpPr>
            <a:spLocks noGrp="1"/>
          </p:cNvSpPr>
          <p:nvPr>
            <p:ph type="pic" sz="quarter" idx="25" hasCustomPrompt="1"/>
          </p:nvPr>
        </p:nvSpPr>
        <p:spPr>
          <a:xfrm>
            <a:off x="618565" y="4263227"/>
            <a:ext cx="1684338" cy="12906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Alternate </a:t>
            </a:r>
            <a:r>
              <a:rPr lang="en-US" dirty="0" err="1"/>
              <a:t>packshot</a:t>
            </a:r>
            <a:endParaRPr lang="en-US" dirty="0"/>
          </a:p>
        </p:txBody>
      </p:sp>
      <p:sp>
        <p:nvSpPr>
          <p:cNvPr id="60" name="Picture Placeholder 17"/>
          <p:cNvSpPr>
            <a:spLocks noGrp="1"/>
          </p:cNvSpPr>
          <p:nvPr>
            <p:ph type="pic" sz="quarter" idx="26" hasCustomPrompt="1"/>
          </p:nvPr>
        </p:nvSpPr>
        <p:spPr>
          <a:xfrm>
            <a:off x="618565" y="2936374"/>
            <a:ext cx="1684338" cy="12906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Alternate </a:t>
            </a:r>
            <a:r>
              <a:rPr lang="en-US" dirty="0" err="1"/>
              <a:t>packshot</a:t>
            </a:r>
            <a:endParaRPr lang="en-US" dirty="0"/>
          </a:p>
        </p:txBody>
      </p:sp>
      <p:sp>
        <p:nvSpPr>
          <p:cNvPr id="61" name="Picture Placeholder 19"/>
          <p:cNvSpPr>
            <a:spLocks noGrp="1"/>
          </p:cNvSpPr>
          <p:nvPr>
            <p:ph type="pic" sz="quarter" idx="27" hasCustomPrompt="1"/>
          </p:nvPr>
        </p:nvSpPr>
        <p:spPr>
          <a:xfrm>
            <a:off x="619125" y="277813"/>
            <a:ext cx="2760663" cy="401637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Product Logo</a:t>
            </a:r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4455459" y="6693224"/>
            <a:ext cx="1848697" cy="264955"/>
          </a:xfrm>
        </p:spPr>
        <p:txBody>
          <a:bodyPr>
            <a:normAutofit/>
          </a:bodyPr>
          <a:lstStyle>
            <a:lvl1pPr marL="0" indent="0">
              <a:buNone/>
              <a:defRPr sz="900" b="1" i="0">
                <a:solidFill>
                  <a:schemeClr val="tx1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SUBHEAD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4455459" y="7414303"/>
            <a:ext cx="1235310" cy="212127"/>
          </a:xfrm>
        </p:spPr>
        <p:txBody>
          <a:bodyPr>
            <a:normAutofit/>
          </a:bodyPr>
          <a:lstStyle>
            <a:lvl1pPr marL="0" indent="0">
              <a:buNone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Code set in Body</a:t>
            </a:r>
            <a:endParaRPr lang="en-US" dirty="0"/>
          </a:p>
        </p:txBody>
      </p:sp>
      <p:sp>
        <p:nvSpPr>
          <p:cNvPr id="36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5690769" y="6999408"/>
            <a:ext cx="1247913" cy="1938404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Code set in Body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37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4455459" y="8083630"/>
            <a:ext cx="1235310" cy="212127"/>
          </a:xfrm>
        </p:spPr>
        <p:txBody>
          <a:bodyPr>
            <a:normAutofit/>
          </a:bodyPr>
          <a:lstStyle>
            <a:lvl1pPr marL="0" indent="0">
              <a:buNone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Code set in Body</a:t>
            </a:r>
            <a:endParaRPr lang="en-US" dirty="0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4455459" y="8754307"/>
            <a:ext cx="1235310" cy="212127"/>
          </a:xfrm>
        </p:spPr>
        <p:txBody>
          <a:bodyPr>
            <a:normAutofit/>
          </a:bodyPr>
          <a:lstStyle>
            <a:lvl1pPr marL="0" indent="0">
              <a:buNone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Code set in Body</a:t>
            </a:r>
            <a:endParaRPr lang="en-US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B37E434-5EA1-467C-8052-1CC8F93290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195" y="9503606"/>
            <a:ext cx="1080000" cy="225099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6324785E-3CA7-42A5-94BA-6F6258768095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195" y="9955305"/>
            <a:ext cx="6120000" cy="21600"/>
          </a:xfrm>
          <a:prstGeom prst="rect">
            <a:avLst/>
          </a:prstGeom>
        </p:spPr>
      </p:pic>
      <p:pic>
        <p:nvPicPr>
          <p:cNvPr id="27" name="Graphic 43">
            <a:extLst>
              <a:ext uri="{FF2B5EF4-FFF2-40B4-BE49-F238E27FC236}">
                <a16:creationId xmlns:a16="http://schemas.microsoft.com/office/drawing/2014/main" id="{603738AC-2FF2-4C9B-B716-081BABE6EA9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195" y="10101090"/>
            <a:ext cx="1090732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2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es She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628031" y="581312"/>
            <a:ext cx="4491675" cy="26367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="1" i="0" baseline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US" sz="1600" dirty="0">
                <a:latin typeface="Century Gothic" panose="020B0502020202020204" pitchFamily="34" charset="0"/>
                <a:cs typeface="DendaNewLight"/>
              </a:rPr>
              <a:t>TECHNICAL SPECIFICATIONS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606985" y="8788183"/>
            <a:ext cx="1221260" cy="889553"/>
          </a:xfrm>
        </p:spPr>
        <p:txBody>
          <a:bodyPr>
            <a:noAutofit/>
          </a:bodyPr>
          <a:lstStyle>
            <a:lvl1pPr marL="0" indent="0" algn="r">
              <a:buNone/>
              <a:defRPr sz="7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700" b="0" i="0">
                <a:latin typeface="Century Gothic"/>
                <a:cs typeface="Century Gothic"/>
              </a:defRPr>
            </a:lvl2pPr>
            <a:lvl3pPr>
              <a:defRPr sz="700" b="0" i="0">
                <a:latin typeface="Century Gothic"/>
                <a:cs typeface="Century Gothic"/>
              </a:defRPr>
            </a:lvl3pPr>
            <a:lvl4pPr>
              <a:defRPr sz="700" b="0" i="0">
                <a:latin typeface="Century Gothic"/>
                <a:cs typeface="Century Gothic"/>
              </a:defRPr>
            </a:lvl4pPr>
            <a:lvl5pPr>
              <a:defRPr sz="700" b="0" i="0">
                <a:latin typeface="Century Gothic"/>
                <a:cs typeface="Century Gothic"/>
              </a:defRPr>
            </a:lvl5pPr>
          </a:lstStyle>
          <a:p>
            <a:pPr lvl="0"/>
            <a:r>
              <a:rPr lang="en-GB" dirty="0"/>
              <a:t>Canon Inc.</a:t>
            </a:r>
          </a:p>
          <a:p>
            <a:pPr lvl="0"/>
            <a:r>
              <a:rPr lang="en-GB" dirty="0" err="1"/>
              <a:t>canon.com</a:t>
            </a:r>
            <a:endParaRPr lang="en-GB" dirty="0"/>
          </a:p>
          <a:p>
            <a:pPr lvl="0"/>
            <a:r>
              <a:rPr lang="en-GB" dirty="0"/>
              <a:t>Canon Europe</a:t>
            </a:r>
          </a:p>
          <a:p>
            <a:pPr lvl="0"/>
            <a:r>
              <a:rPr lang="en-GB" dirty="0"/>
              <a:t>canon-</a:t>
            </a:r>
            <a:r>
              <a:rPr lang="en-GB" dirty="0" err="1"/>
              <a:t>europe.com</a:t>
            </a:r>
            <a:endParaRPr lang="en-GB" dirty="0"/>
          </a:p>
          <a:p>
            <a:pPr lvl="0"/>
            <a:r>
              <a:rPr lang="en-GB" dirty="0"/>
              <a:t>English edition</a:t>
            </a:r>
          </a:p>
          <a:p>
            <a:pPr lvl="0"/>
            <a:r>
              <a:rPr lang="en-GB" dirty="0"/>
              <a:t>Canon Europa NV 2018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5119688" y="581025"/>
            <a:ext cx="1708150" cy="527050"/>
          </a:xfrm>
        </p:spPr>
        <p:txBody>
          <a:bodyPr>
            <a:noAutofit/>
          </a:bodyPr>
          <a:lstStyle>
            <a:lvl1pPr>
              <a:defRPr sz="18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Product Logo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B4058DD-A49F-44F8-824B-EFC7A8984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195" y="9503606"/>
            <a:ext cx="1080000" cy="2250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E24B540-EC9E-4471-B4A2-B122C6A26EF2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195" y="9955305"/>
            <a:ext cx="6120000" cy="21600"/>
          </a:xfrm>
          <a:prstGeom prst="rect">
            <a:avLst/>
          </a:prstGeom>
        </p:spPr>
      </p:pic>
      <p:pic>
        <p:nvPicPr>
          <p:cNvPr id="12" name="Graphic 43">
            <a:extLst>
              <a:ext uri="{FF2B5EF4-FFF2-40B4-BE49-F238E27FC236}">
                <a16:creationId xmlns:a16="http://schemas.microsoft.com/office/drawing/2014/main" id="{E09B564B-E400-4799-81D9-F749A456864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195" y="10101090"/>
            <a:ext cx="1090732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425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66" userDrawn="1">
          <p15:clr>
            <a:srgbClr val="FBAE40"/>
          </p15:clr>
        </p15:guide>
        <p15:guide id="2" pos="238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es She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031" y="1344613"/>
            <a:ext cx="3656013" cy="1694422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copy.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lvl="0"/>
            <a:endParaRPr lang="en-GB" dirty="0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628031" y="581312"/>
            <a:ext cx="4491675" cy="527358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0" baseline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0" marR="0" lvl="0" indent="0" algn="l" defTabSz="52143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HEADER B</a:t>
            </a:r>
            <a:br>
              <a:rPr lang="en-GB" dirty="0"/>
            </a:br>
            <a:r>
              <a:rPr lang="en-GB" dirty="0"/>
              <a:t>MAXIMUM TWO LINES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5119688" y="581025"/>
            <a:ext cx="1708150" cy="527050"/>
          </a:xfrm>
        </p:spPr>
        <p:txBody>
          <a:bodyPr>
            <a:noAutofit/>
          </a:bodyPr>
          <a:lstStyle>
            <a:lvl1pPr>
              <a:defRPr sz="18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Product Logo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24" hasCustomPrompt="1"/>
          </p:nvPr>
        </p:nvSpPr>
        <p:spPr>
          <a:xfrm>
            <a:off x="4368240" y="1403174"/>
            <a:ext cx="2534584" cy="1577300"/>
          </a:xfrm>
        </p:spPr>
        <p:txBody>
          <a:bodyPr>
            <a:normAutofit/>
          </a:bodyPr>
          <a:lstStyle>
            <a:lvl1pPr algn="ctr">
              <a:defRPr sz="1800" baseline="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Hero </a:t>
            </a:r>
            <a:r>
              <a:rPr lang="en-US" dirty="0" err="1"/>
              <a:t>packshot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8D023D-BA8E-47D7-8146-1BEC236FD9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195" y="9503606"/>
            <a:ext cx="1080000" cy="22509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32261AB-BB7D-4DBB-B055-5EF6C2A282A8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195" y="9955305"/>
            <a:ext cx="6120000" cy="21600"/>
          </a:xfrm>
          <a:prstGeom prst="rect">
            <a:avLst/>
          </a:prstGeom>
        </p:spPr>
      </p:pic>
      <p:pic>
        <p:nvPicPr>
          <p:cNvPr id="14" name="Graphic 43">
            <a:extLst>
              <a:ext uri="{FF2B5EF4-FFF2-40B4-BE49-F238E27FC236}">
                <a16:creationId xmlns:a16="http://schemas.microsoft.com/office/drawing/2014/main" id="{7404825B-A789-4C74-90E8-C88F86724B9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195" y="10101090"/>
            <a:ext cx="1090732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5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es Shee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031" y="1344613"/>
            <a:ext cx="3656013" cy="1694422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copy.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lvl="0"/>
            <a:endParaRPr lang="en-GB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5119688" y="581025"/>
            <a:ext cx="1708150" cy="527050"/>
          </a:xfrm>
        </p:spPr>
        <p:txBody>
          <a:bodyPr>
            <a:noAutofit/>
          </a:bodyPr>
          <a:lstStyle>
            <a:lvl1pPr>
              <a:defRPr sz="18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Product Logo</a:t>
            </a:r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24" hasCustomPrompt="1"/>
          </p:nvPr>
        </p:nvSpPr>
        <p:spPr>
          <a:xfrm>
            <a:off x="4368240" y="1403174"/>
            <a:ext cx="2534584" cy="1577300"/>
          </a:xfrm>
        </p:spPr>
        <p:txBody>
          <a:bodyPr>
            <a:normAutofit/>
          </a:bodyPr>
          <a:lstStyle>
            <a:lvl1pPr algn="ctr">
              <a:defRPr sz="1800" baseline="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Hero </a:t>
            </a:r>
            <a:r>
              <a:rPr lang="en-US" dirty="0" err="1"/>
              <a:t>packshot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628031" y="581312"/>
            <a:ext cx="4491675" cy="527358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0" baseline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0" marR="0" lvl="0" indent="0" algn="l" defTabSz="52143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HEADER B</a:t>
            </a:r>
            <a:br>
              <a:rPr lang="en-GB" dirty="0"/>
            </a:br>
            <a:r>
              <a:rPr lang="en-GB" dirty="0"/>
              <a:t>MAXIMUM TWO LINES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50CDF1C-22B5-4F4D-882B-190F6C318F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195" y="9503606"/>
            <a:ext cx="1080000" cy="22509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277439D-3E01-4C9D-A9B5-BD061D525D7E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195" y="9955305"/>
            <a:ext cx="6120000" cy="21600"/>
          </a:xfrm>
          <a:prstGeom prst="rect">
            <a:avLst/>
          </a:prstGeom>
        </p:spPr>
      </p:pic>
      <p:pic>
        <p:nvPicPr>
          <p:cNvPr id="13" name="Graphic 43">
            <a:extLst>
              <a:ext uri="{FF2B5EF4-FFF2-40B4-BE49-F238E27FC236}">
                <a16:creationId xmlns:a16="http://schemas.microsoft.com/office/drawing/2014/main" id="{69ABA128-83D7-4B0C-AFEB-6BFCF482662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195" y="10101090"/>
            <a:ext cx="1090732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5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es Shee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031" y="1344613"/>
            <a:ext cx="3656013" cy="1694422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copy.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lvl="0"/>
            <a:endParaRPr lang="en-GB" dirty="0"/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628031" y="581312"/>
            <a:ext cx="4491675" cy="26367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="1" i="0" baseline="0">
                <a:solidFill>
                  <a:srgbClr val="CC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HEADER B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628031" y="844991"/>
            <a:ext cx="4491675" cy="26367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="1" i="0" baseline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MAXIMUM TWO LINES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5119688" y="581025"/>
            <a:ext cx="1708150" cy="527050"/>
          </a:xfrm>
        </p:spPr>
        <p:txBody>
          <a:bodyPr>
            <a:noAutofit/>
          </a:bodyPr>
          <a:lstStyle>
            <a:lvl1pPr>
              <a:defRPr sz="18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Product Logo</a:t>
            </a:r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24" hasCustomPrompt="1"/>
          </p:nvPr>
        </p:nvSpPr>
        <p:spPr>
          <a:xfrm>
            <a:off x="4368240" y="1403174"/>
            <a:ext cx="2534584" cy="1577300"/>
          </a:xfrm>
        </p:spPr>
        <p:txBody>
          <a:bodyPr>
            <a:normAutofit/>
          </a:bodyPr>
          <a:lstStyle>
            <a:lvl1pPr algn="ctr">
              <a:defRPr sz="1800" baseline="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Hero </a:t>
            </a:r>
            <a:r>
              <a:rPr lang="en-US" dirty="0" err="1"/>
              <a:t>packshot</a:t>
            </a:r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8D4D052-301D-4BA9-A1E0-54AF2A2B7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195" y="9503606"/>
            <a:ext cx="1080000" cy="22509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E7D7647-EFB9-4482-B3CF-D523BAE04179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195" y="9955305"/>
            <a:ext cx="6120000" cy="21600"/>
          </a:xfrm>
          <a:prstGeom prst="rect">
            <a:avLst/>
          </a:prstGeom>
        </p:spPr>
      </p:pic>
      <p:pic>
        <p:nvPicPr>
          <p:cNvPr id="12" name="Graphic 43">
            <a:extLst>
              <a:ext uri="{FF2B5EF4-FFF2-40B4-BE49-F238E27FC236}">
                <a16:creationId xmlns:a16="http://schemas.microsoft.com/office/drawing/2014/main" id="{2346F935-F90C-485D-85B8-93FDBF92BAB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195" y="10101090"/>
            <a:ext cx="1090732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6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7"/>
            <a:ext cx="6806565" cy="7054007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C510C-81DD-A744-AAA9-75D3A2466447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DAC41-33E8-8E45-987D-89416A6CA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3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64" r:id="rId5"/>
    <p:sldLayoutId id="2147483667" r:id="rId6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2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tiff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17549" y="683393"/>
            <a:ext cx="3531721" cy="3314866"/>
          </a:xfrm>
        </p:spPr>
        <p:txBody>
          <a:bodyPr lIns="0" rIns="0"/>
          <a:lstStyle/>
          <a:p>
            <a:r>
              <a:rPr lang="en-US" sz="2300" dirty="0"/>
              <a:t>A RANGE OF FULL-FRAME CINEMA PRIME LENSES </a:t>
            </a:r>
            <a:br>
              <a:rPr lang="en-US" sz="2300" dirty="0"/>
            </a:br>
            <a:r>
              <a:rPr lang="en-US" sz="2300" dirty="0"/>
              <a:t>WITH A SPECIALLY </a:t>
            </a:r>
            <a:br>
              <a:rPr lang="en-US" sz="2300" dirty="0"/>
            </a:br>
            <a:r>
              <a:rPr lang="en-US" sz="2300" dirty="0"/>
              <a:t>DESIGNED ’CINEMATIC LOOK’ AND INTERCHANGEABLE </a:t>
            </a:r>
            <a:br>
              <a:rPr lang="en-US" sz="2300" dirty="0"/>
            </a:br>
            <a:r>
              <a:rPr lang="en-US" sz="2300" dirty="0"/>
              <a:t>PL MOUNT.</a:t>
            </a:r>
          </a:p>
          <a:p>
            <a:endParaRPr lang="en-US" sz="2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88783" y="679091"/>
            <a:ext cx="2383957" cy="1955196"/>
          </a:xfrm>
        </p:spPr>
        <p:txBody>
          <a:bodyPr lIns="0" rIns="0">
            <a:normAutofit/>
          </a:bodyPr>
          <a:lstStyle/>
          <a:p>
            <a:r>
              <a:rPr lang="en-US" dirty="0"/>
              <a:t>Designed to offer delicate and subtle rendering of a subject, these seven prime lenses offer fast apertures and precise manual control with a crafted focus bokeh aimed at careful creative expression.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26676" y="6693224"/>
            <a:ext cx="1848697" cy="264955"/>
          </a:xfrm>
        </p:spPr>
        <p:txBody>
          <a:bodyPr lIns="0"/>
          <a:lstStyle/>
          <a:p>
            <a:pPr algn="ctr"/>
            <a:r>
              <a:rPr lang="en-US" dirty="0"/>
              <a:t>PRODUCT RANGE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312673" y="7071532"/>
            <a:ext cx="1235310" cy="212127"/>
          </a:xfrm>
        </p:spPr>
        <p:txBody>
          <a:bodyPr lIns="0">
            <a:noAutofit/>
          </a:bodyPr>
          <a:lstStyle/>
          <a:p>
            <a:pPr algn="ctr"/>
            <a:r>
              <a:rPr lang="en-US" dirty="0"/>
              <a:t>CN-E14mm T3.1 FP X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1BB5B50F-E0B8-4CCA-B105-ED20510345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7550" y="5638800"/>
            <a:ext cx="3532188" cy="3298825"/>
          </a:xfrm>
        </p:spPr>
        <p:txBody>
          <a:bodyPr lIns="0"/>
          <a:lstStyle/>
          <a:p>
            <a:r>
              <a:rPr lang="en-US" dirty="0"/>
              <a:t>Specially designed ‘cinematic look’ </a:t>
            </a:r>
          </a:p>
          <a:p>
            <a:endParaRPr lang="en-US" dirty="0"/>
          </a:p>
          <a:p>
            <a:r>
              <a:rPr lang="en-GB" dirty="0"/>
              <a:t>PL mount with Full-Frame coverage</a:t>
            </a:r>
          </a:p>
          <a:p>
            <a:endParaRPr lang="en-US" dirty="0"/>
          </a:p>
          <a:p>
            <a:r>
              <a:rPr lang="en-US" dirty="0"/>
              <a:t>Unified warm colour tone </a:t>
            </a:r>
          </a:p>
          <a:p>
            <a:endParaRPr lang="en-US" dirty="0"/>
          </a:p>
          <a:p>
            <a:r>
              <a:rPr lang="en-GB" dirty="0"/>
              <a:t>Fast and bright with beautiful bokeh</a:t>
            </a:r>
          </a:p>
          <a:p>
            <a:endParaRPr lang="en-US" dirty="0"/>
          </a:p>
          <a:p>
            <a:r>
              <a:rPr lang="en-GB" dirty="0"/>
              <a:t>Fine focusing with filter and gear consistency</a:t>
            </a:r>
            <a:endParaRPr lang="en-US" dirty="0"/>
          </a:p>
        </p:txBody>
      </p:sp>
      <p:pic>
        <p:nvPicPr>
          <p:cNvPr id="43" name="Picture Placeholder 41">
            <a:extLst>
              <a:ext uri="{FF2B5EF4-FFF2-40B4-BE49-F238E27FC236}">
                <a16:creationId xmlns:a16="http://schemas.microsoft.com/office/drawing/2014/main" id="{470CB66D-6CE2-4846-B088-B784C7A0B0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76" y="4170990"/>
            <a:ext cx="3148597" cy="115136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4A4966C-09C9-4F01-858F-56501D31A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251" y="7049781"/>
            <a:ext cx="295116" cy="25562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B28888E-7A43-4E5D-AD7C-D328233C28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034" y="7367364"/>
            <a:ext cx="274333" cy="25562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F24E833-4F71-467C-BB4D-44D7B20876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034" y="7684948"/>
            <a:ext cx="274333" cy="25562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11DD742-6233-47E2-8A85-27AE4056C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034" y="8001391"/>
            <a:ext cx="274333" cy="25562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B1E5372-9B34-41B9-8B09-BC8F1328FD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034" y="8340059"/>
            <a:ext cx="274333" cy="255629"/>
          </a:xfrm>
          <a:prstGeom prst="rect">
            <a:avLst/>
          </a:prstGeom>
        </p:spPr>
      </p:pic>
      <p:pic>
        <p:nvPicPr>
          <p:cNvPr id="61" name="図 36">
            <a:extLst>
              <a:ext uri="{FF2B5EF4-FFF2-40B4-BE49-F238E27FC236}">
                <a16:creationId xmlns:a16="http://schemas.microsoft.com/office/drawing/2014/main" id="{7B36B788-B00E-454B-90F8-F721786B80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034" y="8678728"/>
            <a:ext cx="274333" cy="255629"/>
          </a:xfrm>
          <a:prstGeom prst="rect">
            <a:avLst/>
          </a:prstGeom>
          <a:effectLst>
            <a:reflection blurRad="177800" stA="60000" endPos="24000" dir="5400000" sy="-100000" algn="bl" rotWithShape="0"/>
          </a:effec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1FC722C-0C06-45A8-BCDC-D31287091E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208" y="9017397"/>
            <a:ext cx="243159" cy="255629"/>
          </a:xfrm>
          <a:prstGeom prst="rect">
            <a:avLst/>
          </a:prstGeom>
        </p:spPr>
      </p:pic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D8E98290-6AEF-42C2-A1BF-40C2F1552DD7}"/>
              </a:ext>
            </a:extLst>
          </p:cNvPr>
          <p:cNvSpPr txBox="1">
            <a:spLocks/>
          </p:cNvSpPr>
          <p:nvPr/>
        </p:nvSpPr>
        <p:spPr>
          <a:xfrm>
            <a:off x="5312673" y="7390959"/>
            <a:ext cx="1235310" cy="212127"/>
          </a:xfrm>
          <a:prstGeom prst="rect">
            <a:avLst/>
          </a:prstGeom>
        </p:spPr>
        <p:txBody>
          <a:bodyPr vert="horz" lIns="0" tIns="52144" rIns="104287" bIns="52144" rtlCol="0">
            <a:noAutofit/>
          </a:bodyPr>
          <a:lstStyle>
            <a:lvl1pPr marL="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9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CN-E20mm T1.5 FP X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926A4466-AD58-4833-8EE9-5EE051730FE3}"/>
              </a:ext>
            </a:extLst>
          </p:cNvPr>
          <p:cNvSpPr txBox="1">
            <a:spLocks/>
          </p:cNvSpPr>
          <p:nvPr/>
        </p:nvSpPr>
        <p:spPr>
          <a:xfrm>
            <a:off x="5312673" y="7710386"/>
            <a:ext cx="1235310" cy="212127"/>
          </a:xfrm>
          <a:prstGeom prst="rect">
            <a:avLst/>
          </a:prstGeom>
        </p:spPr>
        <p:txBody>
          <a:bodyPr vert="horz" lIns="0" tIns="52144" rIns="104287" bIns="52144" rtlCol="0">
            <a:noAutofit/>
          </a:bodyPr>
          <a:lstStyle>
            <a:lvl1pPr marL="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9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CN-E24mm T1.5 FP X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691D8FD2-779B-4C2A-9CFF-25BA1313FB5F}"/>
              </a:ext>
            </a:extLst>
          </p:cNvPr>
          <p:cNvSpPr txBox="1">
            <a:spLocks/>
          </p:cNvSpPr>
          <p:nvPr/>
        </p:nvSpPr>
        <p:spPr>
          <a:xfrm>
            <a:off x="5312673" y="8044893"/>
            <a:ext cx="1235310" cy="212127"/>
          </a:xfrm>
          <a:prstGeom prst="rect">
            <a:avLst/>
          </a:prstGeom>
        </p:spPr>
        <p:txBody>
          <a:bodyPr vert="horz" lIns="0" tIns="52144" rIns="104287" bIns="52144" rtlCol="0">
            <a:noAutofit/>
          </a:bodyPr>
          <a:lstStyle>
            <a:lvl1pPr marL="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9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CN-E35mm T1.5 FP X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84B67862-9D9D-4C96-8275-01489848577C}"/>
              </a:ext>
            </a:extLst>
          </p:cNvPr>
          <p:cNvSpPr txBox="1">
            <a:spLocks/>
          </p:cNvSpPr>
          <p:nvPr/>
        </p:nvSpPr>
        <p:spPr>
          <a:xfrm>
            <a:off x="5312673" y="8340059"/>
            <a:ext cx="1235310" cy="212127"/>
          </a:xfrm>
          <a:prstGeom prst="rect">
            <a:avLst/>
          </a:prstGeom>
        </p:spPr>
        <p:txBody>
          <a:bodyPr vert="horz" lIns="0" tIns="52144" rIns="104287" bIns="52144" rtlCol="0">
            <a:noAutofit/>
          </a:bodyPr>
          <a:lstStyle>
            <a:lvl1pPr marL="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9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CN-E50mm T1.3 FP X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CFE6AA98-53F0-41D0-A038-978703835B3B}"/>
              </a:ext>
            </a:extLst>
          </p:cNvPr>
          <p:cNvSpPr txBox="1">
            <a:spLocks/>
          </p:cNvSpPr>
          <p:nvPr/>
        </p:nvSpPr>
        <p:spPr>
          <a:xfrm>
            <a:off x="5312673" y="8690127"/>
            <a:ext cx="1235310" cy="212127"/>
          </a:xfrm>
          <a:prstGeom prst="rect">
            <a:avLst/>
          </a:prstGeom>
        </p:spPr>
        <p:txBody>
          <a:bodyPr vert="horz" lIns="0" tIns="52144" rIns="104287" bIns="52144" rtlCol="0">
            <a:noAutofit/>
          </a:bodyPr>
          <a:lstStyle>
            <a:lvl1pPr marL="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9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CN-E85mm T1.3 FP X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0C6335C7-2418-42F3-AAD7-221B01717642}"/>
              </a:ext>
            </a:extLst>
          </p:cNvPr>
          <p:cNvSpPr txBox="1">
            <a:spLocks/>
          </p:cNvSpPr>
          <p:nvPr/>
        </p:nvSpPr>
        <p:spPr>
          <a:xfrm>
            <a:off x="5312672" y="9021676"/>
            <a:ext cx="1375793" cy="212127"/>
          </a:xfrm>
          <a:prstGeom prst="rect">
            <a:avLst/>
          </a:prstGeom>
        </p:spPr>
        <p:txBody>
          <a:bodyPr vert="horz" lIns="0" tIns="52144" rIns="104287" bIns="52144" rtlCol="0">
            <a:noAutofit/>
          </a:bodyPr>
          <a:lstStyle>
            <a:lvl1pPr marL="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9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CN-E135mm T2.2 FP X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E2E8081-53CB-454B-A66E-2426038BA0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255" y="5639688"/>
            <a:ext cx="713234" cy="40233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F49D3D5-4AAB-4EE5-B59C-4FD249AF8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646" y="5639688"/>
            <a:ext cx="713234" cy="40233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5AB4ADD-6569-4D82-B889-F77A8F589C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037" y="5639688"/>
            <a:ext cx="713234" cy="40233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3F28C0E-1CF1-4244-931E-B87BF5A1B15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87" y="277813"/>
            <a:ext cx="1732792" cy="275845"/>
          </a:xfrm>
          <a:prstGeom prst="rect">
            <a:avLst/>
          </a:prstGeom>
        </p:spPr>
      </p:pic>
      <p:pic>
        <p:nvPicPr>
          <p:cNvPr id="62" name="Picture Placeholder 20">
            <a:extLst>
              <a:ext uri="{FF2B5EF4-FFF2-40B4-BE49-F238E27FC236}">
                <a16:creationId xmlns:a16="http://schemas.microsoft.com/office/drawing/2014/main" id="{916BF447-A271-4324-BD46-3C629B02725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880" y="2936490"/>
            <a:ext cx="2491860" cy="238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8031" y="581312"/>
            <a:ext cx="3582019" cy="526763"/>
          </a:xfrm>
        </p:spPr>
        <p:txBody>
          <a:bodyPr>
            <a:noAutofit/>
          </a:bodyPr>
          <a:lstStyle/>
          <a:p>
            <a:r>
              <a:rPr lang="en-US" dirty="0">
                <a:cs typeface="DendaNewLight"/>
              </a:rPr>
              <a:t>TECHNICAL </a:t>
            </a:r>
          </a:p>
          <a:p>
            <a:r>
              <a:rPr lang="en-US" dirty="0">
                <a:cs typeface="DendaNewLight"/>
              </a:rPr>
              <a:t>SPECIFICATIONS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276812"/>
              </p:ext>
            </p:extLst>
          </p:nvPr>
        </p:nvGraphicFramePr>
        <p:xfrm>
          <a:off x="628031" y="1349729"/>
          <a:ext cx="6309360" cy="3586988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21768371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9411973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2575273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77021763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67357084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96733922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97598989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7973851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T="9144" marB="914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CN-E14mm </a:t>
                      </a:r>
                      <a:br>
                        <a:rPr lang="en-US" sz="55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55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T3.1 FP X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CN-E20mm </a:t>
                      </a:r>
                      <a:br>
                        <a:rPr lang="en-US" sz="55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55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T1.5 FP X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CN-E24mm </a:t>
                      </a:r>
                      <a:br>
                        <a:rPr lang="en-US" sz="55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55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T1.5 FP X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CN-E35mm </a:t>
                      </a:r>
                      <a:br>
                        <a:rPr lang="en-US" sz="55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55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T1.5 FP X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CN-E50mm </a:t>
                      </a:r>
                      <a:br>
                        <a:rPr lang="en-US" sz="55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55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T1.3 FP X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CN-E85mm </a:t>
                      </a:r>
                      <a:br>
                        <a:rPr lang="en-US" sz="55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55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T1.3 FP X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CN-E135mm T2.2 FP X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034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MOUNT</a:t>
                      </a:r>
                    </a:p>
                  </a:txBody>
                  <a:tcPr marL="0" marT="9144" marB="914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50" u="none" strike="noStrike" dirty="0">
                          <a:effectLst/>
                        </a:rPr>
                        <a:t>PL Mount </a:t>
                      </a:r>
                      <a:br>
                        <a:rPr lang="en-GB" sz="550" u="none" strike="noStrike" dirty="0">
                          <a:effectLst/>
                        </a:rPr>
                      </a:br>
                      <a:r>
                        <a:rPr lang="en-GB" sz="550" u="none" strike="noStrike" dirty="0">
                          <a:effectLst/>
                        </a:rPr>
                        <a:t>(Interchangeable to EF at authorized service facility)</a:t>
                      </a:r>
                      <a:endParaRPr lang="en-GB" sz="5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170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FOCAL LENGTH</a:t>
                      </a:r>
                    </a:p>
                  </a:txBody>
                  <a:tcPr marL="0" marT="9144" marB="914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 mm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 mm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 mm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 mm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 mm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85 mm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135 mm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236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 STOP</a:t>
                      </a:r>
                    </a:p>
                  </a:txBody>
                  <a:tcPr marL="0" marT="9144" marB="914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 3.1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 1.5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 1.5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 1.5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 1.3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 1.3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 2.2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262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NUMBER OF IRIS BLADES</a:t>
                      </a:r>
                    </a:p>
                  </a:txBody>
                  <a:tcPr marL="0" marT="9144" marB="914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u="none" strike="noStrike" dirty="0">
                          <a:effectLst/>
                          <a:latin typeface="+mj-lt"/>
                        </a:rPr>
                        <a:t>11 Blades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u="none" strike="noStrike" dirty="0">
                          <a:effectLst/>
                          <a:latin typeface="+mj-lt"/>
                        </a:rPr>
                        <a:t>11 Blades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u="none" strike="noStrike" dirty="0">
                          <a:effectLst/>
                          <a:latin typeface="+mj-lt"/>
                        </a:rPr>
                        <a:t>11 Blades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u="none" strike="noStrike" dirty="0">
                          <a:effectLst/>
                          <a:latin typeface="+mj-lt"/>
                        </a:rPr>
                        <a:t>11 Blades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u="none" strike="noStrike" dirty="0">
                          <a:effectLst/>
                          <a:latin typeface="+mj-lt"/>
                        </a:rPr>
                        <a:t>11 Blades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u="none" strike="noStrike" dirty="0">
                          <a:effectLst/>
                          <a:latin typeface="+mj-lt"/>
                        </a:rPr>
                        <a:t>11 Blades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u="none" strike="noStrike" dirty="0">
                          <a:effectLst/>
                          <a:latin typeface="+mj-lt"/>
                        </a:rPr>
                        <a:t>11 Blades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3396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T="9144" marB="914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613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ANGLE OF VIEW</a:t>
                      </a:r>
                    </a:p>
                  </a:txBody>
                  <a:tcPr marL="0" marT="9144" marB="914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163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Aspect ratio 1.5:1 </a:t>
                      </a:r>
                      <a:br>
                        <a:rPr lang="en-US" sz="5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5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Screen dimensions 36.0×24.0mm</a:t>
                      </a:r>
                    </a:p>
                  </a:txBody>
                  <a:tcPr marL="0" marT="9144" marB="914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104.3° × 81.2°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84.0° × 61.9°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73.7° × 53.1°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54.4° × 37.8°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39.6° × 27.0°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23.9° × 16.1°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15.2° × 10.2°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912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Aspect ratio 1.78:1 </a:t>
                      </a:r>
                      <a:br>
                        <a:rPr lang="en-US" sz="5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5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Screen dimensions 24.6×13.8mm</a:t>
                      </a:r>
                    </a:p>
                  </a:txBody>
                  <a:tcPr marL="0" marT="9144" marB="914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82.6° × 52.5°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63.2° × 38.1°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54.3° × 32.1°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38.7° × 22.3°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27.6° × 15.7°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16.5° × 9.3°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10.4° × 5.9°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131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T="9144" marB="9144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 anchor="b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 anchor="b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 anchor="b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 anchor="b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 anchor="b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 anchor="b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 anchor="b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377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MINIMUM OBJECT DISTANCE </a:t>
                      </a:r>
                      <a:br>
                        <a:rPr lang="en-US" sz="5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5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550" b="1" u="none" strike="noStrike" dirty="0">
                          <a:effectLst/>
                          <a:latin typeface="+mj-lt"/>
                        </a:rPr>
                        <a:t>from sensor)</a:t>
                      </a:r>
                      <a:endParaRPr lang="en-US" sz="55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T="9144" marB="9144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0.20 m／8"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0.3 m／12”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0.3 m／12”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0.3 m／12”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0.45 m ／18"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0.95 m／3'2"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1.0 m ／3'3"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950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T="9144" marB="914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244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OBJECT DIMENSIONS AT MINIMUM OBJECT DISTANCE</a:t>
                      </a:r>
                    </a:p>
                  </a:txBody>
                  <a:tcPr marL="0" marT="9144" marB="914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8642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Aspect ratio 1.5:1 </a:t>
                      </a:r>
                      <a:br>
                        <a:rPr lang="en-US" sz="5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5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Screen dimensions 36.0x24.0mm</a:t>
                      </a:r>
                    </a:p>
                  </a:txBody>
                  <a:tcPr marL="0" marT="9144" marB="914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25.2 × 16.8 cm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33.8 × 22.5 cm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660"/>
                        </a:lnSpc>
                      </a:pPr>
                      <a:r>
                        <a:rPr lang="en-GB" sz="55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28.8 × 19.2cm</a:t>
                      </a:r>
                      <a:endParaRPr lang="en-GB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20.2 × 13.5 cm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25.0 × 16.7 cm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34.4 × 22.9 cm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21.1 × 14.1 cm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838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Aspect ratio 1.78:1 </a:t>
                      </a:r>
                      <a:br>
                        <a:rPr lang="en-US" sz="5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5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Screen dimensions 24.6x13.8mm</a:t>
                      </a:r>
                    </a:p>
                  </a:txBody>
                  <a:tcPr marL="0" marT="9144" marB="914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17.2 × 9.7 cm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23.1 × 13.0 cm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19.7 × 11.0 cm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13.8 ×7.7 cm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17.1 × 9.6 cm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23.5 × 13.2 cm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14.4 × 8.1 cm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494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T="9144" marB="914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440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FRONT DIAMETER</a:t>
                      </a:r>
                    </a:p>
                  </a:txBody>
                  <a:tcPr marL="0" marT="9144" marB="914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550" u="none" strike="noStrike" dirty="0">
                          <a:effectLst/>
                          <a:latin typeface="+mj-lt"/>
                        </a:rPr>
                        <a:t>Φ114 </a:t>
                      </a:r>
                      <a:r>
                        <a:rPr lang="en-GB" sz="550" u="none" strike="noStrike" dirty="0">
                          <a:effectLst/>
                          <a:latin typeface="+mj-lt"/>
                        </a:rPr>
                        <a:t>mm</a:t>
                      </a:r>
                      <a:endParaRPr lang="en-GB" sz="5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550" u="none" strike="noStrike" dirty="0">
                          <a:effectLst/>
                          <a:latin typeface="+mj-lt"/>
                        </a:rPr>
                        <a:t>Φ114 </a:t>
                      </a:r>
                      <a:r>
                        <a:rPr lang="en-GB" sz="550" u="none" strike="noStrike" dirty="0">
                          <a:effectLst/>
                          <a:latin typeface="+mj-lt"/>
                        </a:rPr>
                        <a:t>mm</a:t>
                      </a:r>
                      <a:endParaRPr lang="en-GB" sz="5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550" u="none" strike="noStrike" dirty="0">
                          <a:effectLst/>
                          <a:latin typeface="+mj-lt"/>
                        </a:rPr>
                        <a:t>Φ114 </a:t>
                      </a:r>
                      <a:r>
                        <a:rPr lang="en-GB" sz="550" u="none" strike="noStrike" dirty="0">
                          <a:effectLst/>
                          <a:latin typeface="+mj-lt"/>
                        </a:rPr>
                        <a:t>mm</a:t>
                      </a:r>
                      <a:endParaRPr lang="en-GB" sz="5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550" u="none" strike="noStrike" dirty="0">
                          <a:effectLst/>
                          <a:latin typeface="+mj-lt"/>
                        </a:rPr>
                        <a:t>Φ114 </a:t>
                      </a:r>
                      <a:r>
                        <a:rPr lang="en-GB" sz="550" u="none" strike="noStrike" dirty="0">
                          <a:effectLst/>
                          <a:latin typeface="+mj-lt"/>
                        </a:rPr>
                        <a:t>mm</a:t>
                      </a:r>
                      <a:endParaRPr lang="en-GB" sz="5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550" u="none" strike="noStrike" dirty="0">
                          <a:effectLst/>
                          <a:latin typeface="+mj-lt"/>
                        </a:rPr>
                        <a:t>Φ114 </a:t>
                      </a:r>
                      <a:r>
                        <a:rPr lang="en-GB" sz="550" u="none" strike="noStrike" dirty="0">
                          <a:effectLst/>
                          <a:latin typeface="+mj-lt"/>
                        </a:rPr>
                        <a:t>mm</a:t>
                      </a:r>
                      <a:endParaRPr lang="en-GB" sz="5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550" u="none" strike="noStrike" dirty="0">
                          <a:effectLst/>
                          <a:latin typeface="+mj-lt"/>
                        </a:rPr>
                        <a:t>Φ114 </a:t>
                      </a:r>
                      <a:r>
                        <a:rPr lang="en-GB" sz="550" u="none" strike="noStrike" dirty="0">
                          <a:effectLst/>
                          <a:latin typeface="+mj-lt"/>
                        </a:rPr>
                        <a:t>mm</a:t>
                      </a:r>
                      <a:endParaRPr lang="en-GB" sz="5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550" u="none" strike="noStrike" dirty="0">
                          <a:effectLst/>
                          <a:latin typeface="+mj-lt"/>
                        </a:rPr>
                        <a:t>Φ114 </a:t>
                      </a:r>
                      <a:r>
                        <a:rPr lang="en-GB" sz="550" u="none" strike="noStrike" dirty="0">
                          <a:effectLst/>
                          <a:latin typeface="+mj-lt"/>
                        </a:rPr>
                        <a:t>mm</a:t>
                      </a:r>
                      <a:endParaRPr lang="en-GB" sz="5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132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ts val="660"/>
                        </a:lnSpc>
                      </a:pPr>
                      <a:endParaRPr lang="en-GB" sz="5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T="9144" marB="914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7870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ts val="660"/>
                        </a:lnSpc>
                      </a:pPr>
                      <a:r>
                        <a:rPr lang="en-GB" sz="550" b="1" u="none" strike="noStrike" dirty="0">
                          <a:effectLst/>
                          <a:latin typeface="+mj-lt"/>
                        </a:rPr>
                        <a:t>APPROX. SIZE (WXHXL)</a:t>
                      </a:r>
                      <a:endParaRPr lang="en-GB" sz="5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T="9144" marB="914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118.4 × 118.4 × 86.0 mm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118.4 × 118.4 × 93.5 mm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118.4 × 118.4 × 93.5 mm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118.4 × 118.4 × 93.5 mm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118.4 × 118.4 × 93.5 mm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118.4 × 118.4 × 93.5 mm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118.4 × 118.4 × 107.6 mm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0208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ts val="660"/>
                        </a:lnSpc>
                      </a:pPr>
                      <a:r>
                        <a:rPr lang="en-GB" sz="550" b="1" u="none" strike="noStrike" dirty="0">
                          <a:effectLst/>
                          <a:latin typeface="+mj-lt"/>
                        </a:rPr>
                        <a:t>APPROX. MASS</a:t>
                      </a:r>
                      <a:endParaRPr lang="en-GB" sz="5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T="9144" marB="914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1.2 kg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1.2 kg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1.2 kg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1.1 kg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1.1 kg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1.3 kg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1.4 kg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404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ts val="660"/>
                        </a:lnSpc>
                      </a:pPr>
                      <a:endParaRPr lang="en-GB" sz="5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T="9144" marB="914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3161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ts val="660"/>
                        </a:lnSpc>
                      </a:pPr>
                      <a:r>
                        <a:rPr lang="en-GB" sz="550" b="1" u="none" strike="noStrike" dirty="0">
                          <a:effectLst/>
                          <a:latin typeface="+mj-lt"/>
                        </a:rPr>
                        <a:t>PITCH OF FOCUS GEAR</a:t>
                      </a:r>
                      <a:endParaRPr lang="en-GB" sz="5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T="9144" marB="914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660"/>
                        </a:lnSpc>
                      </a:pPr>
                      <a:endParaRPr lang="en-US" sz="55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7312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Gear Pitch</a:t>
                      </a:r>
                    </a:p>
                  </a:txBody>
                  <a:tcPr marL="0" marT="9144" marB="914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0.8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0.8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0.8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0.8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0.8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0.8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0.8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818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Focus Dia.</a:t>
                      </a:r>
                    </a:p>
                  </a:txBody>
                  <a:tcPr marL="0" marT="9144" marB="914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116.8 mm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116.8 mm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116.8 mm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116.8 mm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116.8 mm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116.8 mm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116.8 mm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853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Zoom Dia.</a:t>
                      </a:r>
                    </a:p>
                  </a:txBody>
                  <a:tcPr marL="0" marT="9144" marB="914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834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Iris Dia.</a:t>
                      </a:r>
                    </a:p>
                  </a:txBody>
                  <a:tcPr marL="0" marT="9144" marB="914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100.8 mm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100.8 mm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100.8 mm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100.8 mm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100.8 mm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100.8 mm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100.8 mm</a:t>
                      </a:r>
                    </a:p>
                  </a:txBody>
                  <a:tcPr marT="9144" marB="9144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4748"/>
                  </a:ext>
                </a:extLst>
              </a:tr>
            </a:tbl>
          </a:graphicData>
        </a:graphic>
      </p:graphicFrame>
      <p:sp>
        <p:nvSpPr>
          <p:cNvPr id="12" name="Text Placeholder 4"/>
          <p:cNvSpPr txBox="1">
            <a:spLocks/>
          </p:cNvSpPr>
          <p:nvPr/>
        </p:nvSpPr>
        <p:spPr>
          <a:xfrm>
            <a:off x="5606985" y="8947540"/>
            <a:ext cx="1221260" cy="890216"/>
          </a:xfrm>
          <a:prstGeom prst="rect">
            <a:avLst/>
          </a:prstGeom>
        </p:spPr>
        <p:txBody>
          <a:bodyPr vert="horz" lIns="104287" tIns="52144" rIns="0" bIns="52144" rtlCol="0">
            <a:noAutofit/>
          </a:bodyPr>
          <a:lstStyle>
            <a:lvl1pPr marL="0" indent="0" algn="r" defTabSz="521437" rtl="0" eaLnBrk="1" latinLnBrk="0" hangingPunct="1">
              <a:spcBef>
                <a:spcPct val="20000"/>
              </a:spcBef>
              <a:buFont typeface="Arial"/>
              <a:buNone/>
              <a:defRPr sz="7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7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7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7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7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Canon Inc.</a:t>
            </a:r>
          </a:p>
          <a:p>
            <a:r>
              <a:rPr lang="en-GB" dirty="0"/>
              <a:t>canon.com</a:t>
            </a:r>
          </a:p>
          <a:p>
            <a:r>
              <a:rPr lang="en-GB" dirty="0"/>
              <a:t>Canon Europe</a:t>
            </a:r>
          </a:p>
          <a:p>
            <a:r>
              <a:rPr lang="en-GB" dirty="0"/>
              <a:t>canon-europe.com</a:t>
            </a:r>
          </a:p>
          <a:p>
            <a:r>
              <a:rPr lang="en-GB" dirty="0"/>
              <a:t>English edition</a:t>
            </a:r>
          </a:p>
          <a:p>
            <a:r>
              <a:rPr lang="en-GB" dirty="0"/>
              <a:t>Canon Europa NV 2019</a:t>
            </a:r>
          </a:p>
        </p:txBody>
      </p:sp>
      <p:pic>
        <p:nvPicPr>
          <p:cNvPr id="16" name="図 3">
            <a:extLst>
              <a:ext uri="{FF2B5EF4-FFF2-40B4-BE49-F238E27FC236}">
                <a16:creationId xmlns:a16="http://schemas.microsoft.com/office/drawing/2014/main" id="{F67542CC-3FF1-4235-8134-5C058DED14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31" y="5393834"/>
            <a:ext cx="2687358" cy="15136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FB6311C-4F5F-4952-8A8A-9D65B836C465}"/>
              </a:ext>
            </a:extLst>
          </p:cNvPr>
          <p:cNvSpPr txBox="1"/>
          <p:nvPr/>
        </p:nvSpPr>
        <p:spPr>
          <a:xfrm>
            <a:off x="549797" y="5156116"/>
            <a:ext cx="1702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Cinematic look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90568D-3CFE-40EB-AA8F-D6EC33E4FA0B}"/>
              </a:ext>
            </a:extLst>
          </p:cNvPr>
          <p:cNvSpPr txBox="1"/>
          <p:nvPr/>
        </p:nvSpPr>
        <p:spPr>
          <a:xfrm>
            <a:off x="3525628" y="5156116"/>
            <a:ext cx="1702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Beautiful bokeh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0104A6B-52D9-4266-9002-B670062866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23" r="4882"/>
          <a:stretch/>
        </p:blipFill>
        <p:spPr>
          <a:xfrm>
            <a:off x="3543067" y="7292642"/>
            <a:ext cx="2751390" cy="156678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0221421-86B1-4841-8ED3-BFCB4CE4B128}"/>
              </a:ext>
            </a:extLst>
          </p:cNvPr>
          <p:cNvSpPr txBox="1"/>
          <p:nvPr/>
        </p:nvSpPr>
        <p:spPr>
          <a:xfrm>
            <a:off x="3480483" y="7027967"/>
            <a:ext cx="21635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Excellent low light performance</a:t>
            </a:r>
          </a:p>
        </p:txBody>
      </p:sp>
      <p:pic>
        <p:nvPicPr>
          <p:cNvPr id="21" name="図 3">
            <a:extLst>
              <a:ext uri="{FF2B5EF4-FFF2-40B4-BE49-F238E27FC236}">
                <a16:creationId xmlns:a16="http://schemas.microsoft.com/office/drawing/2014/main" id="{2CB40773-60C7-43F6-A707-423B92BDDD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779" y="5397080"/>
            <a:ext cx="2721383" cy="151360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C12C1E4-81E8-4175-9228-0C03A94F3B20}"/>
              </a:ext>
            </a:extLst>
          </p:cNvPr>
          <p:cNvSpPr txBox="1"/>
          <p:nvPr/>
        </p:nvSpPr>
        <p:spPr>
          <a:xfrm>
            <a:off x="611759" y="7027967"/>
            <a:ext cx="1702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Reduced focus breathing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03E81EE-07A6-4B2C-A024-8B6D570E5B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36" y="7295862"/>
            <a:ext cx="1476983" cy="7768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83C05C-41A4-4567-B63B-1D11097B0A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2476" y="8083712"/>
            <a:ext cx="1476983" cy="77689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D0E22B9-6F4A-4ED4-9419-B54F12A077F9}"/>
              </a:ext>
            </a:extLst>
          </p:cNvPr>
          <p:cNvSpPr txBox="1"/>
          <p:nvPr/>
        </p:nvSpPr>
        <p:spPr>
          <a:xfrm>
            <a:off x="502776" y="7727175"/>
            <a:ext cx="1092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Virtually no change in field-of-view when refocussing</a:t>
            </a:r>
          </a:p>
        </p:txBody>
      </p:sp>
      <p:pic>
        <p:nvPicPr>
          <p:cNvPr id="31" name="Picture Placeholder 3">
            <a:extLst>
              <a:ext uri="{FF2B5EF4-FFF2-40B4-BE49-F238E27FC236}">
                <a16:creationId xmlns:a16="http://schemas.microsoft.com/office/drawing/2014/main" id="{11E01D66-320F-4CFB-8B70-0E407F5DA7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53" y="581025"/>
            <a:ext cx="1732792" cy="27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87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54A103DFCE7547A949FC092E69312C" ma:contentTypeVersion="7" ma:contentTypeDescription="Create a new document." ma:contentTypeScope="" ma:versionID="24f881cf154b8a8cce7373b3cbb94eef">
  <xsd:schema xmlns:xsd="http://www.w3.org/2001/XMLSchema" xmlns:xs="http://www.w3.org/2001/XMLSchema" xmlns:p="http://schemas.microsoft.com/office/2006/metadata/properties" xmlns:ns2="6c4fcc80-51f1-472c-8481-5c8bd1f68829" xmlns:ns3="e3efbb6b-b3a1-4bd7-89bb-48bfd0d8870e" targetNamespace="http://schemas.microsoft.com/office/2006/metadata/properties" ma:root="true" ma:fieldsID="c420fba29d13e2353fae75718bad7e85" ns2:_="" ns3:_="">
    <xsd:import namespace="6c4fcc80-51f1-472c-8481-5c8bd1f68829"/>
    <xsd:import namespace="e3efbb6b-b3a1-4bd7-89bb-48bfd0d887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4fcc80-51f1-472c-8481-5c8bd1f688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fbb6b-b3a1-4bd7-89bb-48bfd0d8870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A39B3F-474B-4536-A1E9-71C216FAFC8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D95A132-40A8-4BF7-95C2-27C92CD3E0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CFDACA-78E9-417D-88FC-B676A9626D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4fcc80-51f1-472c-8481-5c8bd1f68829"/>
    <ds:schemaRef ds:uri="e3efbb6b-b3a1-4bd7-89bb-48bfd0d887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521</Words>
  <Application>Microsoft Office PowerPoint</Application>
  <PresentationFormat>Egendefinert</PresentationFormat>
  <Paragraphs>165</Paragraphs>
  <Slides>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5" baseType="lpstr">
      <vt:lpstr>Arial</vt:lpstr>
      <vt:lpstr>Century Gothic</vt:lpstr>
      <vt:lpstr>Office Theme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McCoughlan</dc:creator>
  <cp:lastModifiedBy>Thomas Reisæter</cp:lastModifiedBy>
  <cp:revision>209</cp:revision>
  <dcterms:created xsi:type="dcterms:W3CDTF">2014-07-31T08:42:38Z</dcterms:created>
  <dcterms:modified xsi:type="dcterms:W3CDTF">2019-04-04T07:47:40Z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0x0101006254A103DFCE7547A949FC092E69312C</vt:lpwstr>
  </property>
</Properties>
</file>